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1" r:id="rId2"/>
    <p:sldId id="270" r:id="rId3"/>
    <p:sldId id="269" r:id="rId4"/>
    <p:sldId id="268" r:id="rId5"/>
    <p:sldId id="272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xsystems.com/abo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001 – Opening and Structure Introduction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5F032-6A8C-C95F-9963-AB4837AB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39" y="1060419"/>
            <a:ext cx="4742669" cy="47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EDB-455D-7474-9D18-0F033B3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Quadrant for Enterprise Architecture Tools - 2022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6DDF2-8FCF-1D57-191C-366E517D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9" y="1752600"/>
            <a:ext cx="4510775" cy="472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723A-B1E1-5F77-A2C8-69DAD32918D8}"/>
              </a:ext>
            </a:extLst>
          </p:cNvPr>
          <p:cNvSpPr txBox="1"/>
          <p:nvPr/>
        </p:nvSpPr>
        <p:spPr>
          <a:xfrm>
            <a:off x="7138737" y="2502568"/>
            <a:ext cx="371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 – ArchiMate Modeling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Sparx Systems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1288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422B-ECD0-87CA-3EB9-224EC4C6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C4B3-8F27-E7F6-43A5-75193C9C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Sparx Systems specializes in high performance and scalable </a:t>
            </a:r>
            <a:r>
              <a:rPr lang="en-US" b="1" dirty="0"/>
              <a:t>visual modeling</a:t>
            </a:r>
            <a:r>
              <a:rPr lang="en-US" dirty="0"/>
              <a:t> tools for the planning, design and construction of </a:t>
            </a:r>
            <a:r>
              <a:rPr lang="en-US" b="1" dirty="0"/>
              <a:t>software intensive systems</a:t>
            </a:r>
            <a:r>
              <a:rPr lang="en-US" dirty="0"/>
              <a:t>.</a:t>
            </a:r>
          </a:p>
          <a:p>
            <a:r>
              <a:rPr lang="en-US" dirty="0"/>
              <a:t>… Sparx Systems is a leading vendor of innovative solutions based on the Unified Modeling Language (</a:t>
            </a:r>
            <a:r>
              <a:rPr lang="en-US" b="1" dirty="0"/>
              <a:t>UML</a:t>
            </a:r>
            <a:r>
              <a:rPr lang="en-US" dirty="0"/>
              <a:t>) and its related specifications</a:t>
            </a:r>
          </a:p>
          <a:p>
            <a:r>
              <a:rPr lang="en-US" dirty="0"/>
              <a:t>A Contributing Member of the Object Management Group (OMG), Sparx Systems is committed to realizing the potential of </a:t>
            </a:r>
            <a:r>
              <a:rPr lang="en-US" b="1" dirty="0"/>
              <a:t>model-driven development</a:t>
            </a:r>
            <a:r>
              <a:rPr lang="en-US" dirty="0"/>
              <a:t> based on open standards.</a:t>
            </a:r>
          </a:p>
          <a:p>
            <a:r>
              <a:rPr lang="en-US" dirty="0"/>
              <a:t>Our software is intended for use by analysts, designers, architects, developers, testers, project managers and maintenance staff - almost </a:t>
            </a:r>
            <a:r>
              <a:rPr lang="en-US" b="1" dirty="0"/>
              <a:t>everyone involved in a software development</a:t>
            </a:r>
            <a:r>
              <a:rPr lang="en-US" dirty="0"/>
              <a:t> project and in business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5A3E1-8BCD-C919-7F3F-C9318F5357F8}"/>
              </a:ext>
            </a:extLst>
          </p:cNvPr>
          <p:cNvSpPr txBox="1"/>
          <p:nvPr/>
        </p:nvSpPr>
        <p:spPr>
          <a:xfrm>
            <a:off x="8085221" y="1277912"/>
            <a:ext cx="381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https://sparxsystems.com/about.html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002 – Welcome and Why EA, Tool Exploration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B679-212B-EB21-ADCE-C4F502F5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35899" y="703094"/>
            <a:ext cx="4091045" cy="566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003 – Editions/Licensing, Installation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CDA0-0798-65C9-9E66-0D80977D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08" y="1602906"/>
            <a:ext cx="5176543" cy="370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004 – Use Trial Edition for First Try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F9B71-514B-4B9A-339A-ACC85443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7" y="1569427"/>
            <a:ext cx="5258103" cy="37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6039898" cy="149257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005 – “Lite</a:t>
            </a:r>
            <a:r>
              <a:rPr lang="zh-CN" altLang="en-US" sz="3600" dirty="0"/>
              <a:t> </a:t>
            </a:r>
            <a:r>
              <a:rPr lang="en-US" altLang="zh-CN" sz="3600" dirty="0"/>
              <a:t>Edition”,</a:t>
            </a:r>
            <a:r>
              <a:rPr lang="zh-CN" altLang="en-US" sz="3600" dirty="0"/>
              <a:t> </a:t>
            </a:r>
            <a:r>
              <a:rPr lang="en-US" altLang="zh-CN" sz="3600" dirty="0"/>
              <a:t>Help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Support</a:t>
            </a:r>
            <a:endParaRPr lang="en-US" sz="3600" dirty="0"/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98E7C-7731-A1A4-A2C6-92F93B0CC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475" y="1274878"/>
            <a:ext cx="5076483" cy="425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582</TotalTime>
  <Words>271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Wireframe Building 16x9</vt:lpstr>
      <vt:lpstr>Learning Sparx® Enterprise Architect Tool</vt:lpstr>
      <vt:lpstr>Magic Quadrant for Enterprise Architecture Tools - 2022</vt:lpstr>
      <vt:lpstr>About Sparx Systems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Sparx® Enterprise Architecture</dc:title>
  <dc:creator>Zhao Xiaoqi</dc:creator>
  <cp:lastModifiedBy>Zhao Xiaoqi</cp:lastModifiedBy>
  <cp:revision>7</cp:revision>
  <dcterms:created xsi:type="dcterms:W3CDTF">2023-10-02T01:58:45Z</dcterms:created>
  <dcterms:modified xsi:type="dcterms:W3CDTF">2023-10-02T20:24:13Z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2023-10-02T02:02:29Z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7594f9e7-55b4-46c8-b17c-6582fe436211</vt:lpwstr>
  </property>
  <property fmtid="{D5CDD505-2E9C-101B-9397-08002B2CF9AE}" pid="14" name="MSIP_Label_19540963-e559-4020-8a90-fe8a502c2801_ContentBits">
    <vt:lpwstr>0</vt:lpwstr>
  </property>
</Properties>
</file>